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2C039-FC68-4D68-8503-C99D0572B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16F625D-7650-477C-8BDE-0093A462F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D153-CA2D-4843-A25B-B2C4899A7FB6}" type="datetimeFigureOut">
              <a:rPr lang="de-DE" smtClean="0"/>
              <a:t>12.02.2025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7CD42C-CDA3-4631-B2FF-C64AF1002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E0DF0B-E935-4AE3-923B-CD4CB00A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F371-3019-43BD-BA17-347D9F93C6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11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CD60A41-B3F9-4631-BD06-545305F59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E04C5-7AAC-4AD0-B3C7-BC78595BA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F62EB6-D6F2-446A-8EFE-0267968AC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D153-CA2D-4843-A25B-B2C4899A7FB6}" type="datetimeFigureOut">
              <a:rPr lang="de-DE" smtClean="0"/>
              <a:t>12.02.2025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E98D47-89CA-47E7-83EA-1CEFDDC4F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A99334-378A-4321-AC5E-00FE06C79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6F371-3019-43BD-BA17-347D9F93C6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02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AED4952-45D2-4696-B64E-8F8A59DA3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DA0CDC-2595-4A63-B5BE-67AC921544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5775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C52036B-BA58-4351-9F58-50631F4FF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Unser Gebäude N°6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6B00ED-E1C2-4E41-95F8-676C1D5086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9735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FE02B18-9B17-48DC-9CF0-8F7D57674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1F5129-DC6C-455C-B4DB-1694F80FD5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2756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4ACF13A-014D-44C2-BAC9-4CC498EF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540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97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Unsere Fachräume</a:t>
            </a:r>
            <a:endParaRPr lang="de-DE" sz="5400" dirty="0">
              <a:ln w="12700">
                <a:solidFill>
                  <a:schemeClr val="accent1"/>
                </a:solidFill>
                <a:prstDash val="solid"/>
              </a:ln>
              <a:solidFill>
                <a:srgbClr val="0097CC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6391A4-836C-43B6-BA90-EC0EB72FB1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3290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63505FF-E1C8-4757-BC71-D333CBE2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Unsere naturwissenschaftlichen Räume  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760F82-40A4-43CD-8540-6323FAF644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0582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3467735-0082-41BF-830C-1AD27BBF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Unsere Computerräume  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F6BC08-0200-4157-86BF-42AFACF6D9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8192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19E6477-CE6E-47FA-B1F1-62BE8B92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Unser Technikraum und unsere Küche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457835-F1DB-4FE9-B753-B15DE4D6C9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810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A38A041-8F36-4F85-8A62-8511D33A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540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97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Unsere wichtigen Personen</a:t>
            </a:r>
            <a:endParaRPr lang="de-DE" sz="5400" dirty="0">
              <a:ln w="12700">
                <a:solidFill>
                  <a:schemeClr val="accent1"/>
                </a:solidFill>
                <a:prstDash val="solid"/>
              </a:ln>
              <a:solidFill>
                <a:srgbClr val="0097CC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C2E52F-FF39-44DE-AB17-82CBC42798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680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2B9A825-C070-4FCA-B686-CE5CBC74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EB7D13-85C6-4111-9591-2877700BE1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682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2F95AF0-73AE-496A-9406-5B4120D5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Das Kollegium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0CDEEF5-4CF9-4CA3-8B4B-9AF63D8FD1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4628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97D4F8C-0B37-4ED0-8BF5-8D880D2F9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DD9B0F7-8E77-471F-BE29-725C35B344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3090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B531AC7-432E-4B63-8889-4758BEAC5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5400">
                <a:ln w="12700">
                  <a:noFill/>
                  <a:prstDash val="solid"/>
                </a:ln>
                <a:solidFill>
                  <a:srgbClr val="5599C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Unsere  Schule  </a:t>
            </a:r>
            <a:endParaRPr lang="de-DE" sz="5400" dirty="0">
              <a:ln w="12700">
                <a:noFill/>
                <a:prstDash val="solid"/>
              </a:ln>
              <a:solidFill>
                <a:srgbClr val="5599C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AE4580-175B-402B-9835-156E9052D2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5343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6E049EF-E73F-409B-A76B-C4331DBDC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Unsere Schulsozialarbeit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09C9CF-6A37-45EC-B17C-FFA9B644D4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2844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3119A24-4AA3-43B8-AD1C-1C299122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Wir sind die SMV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9BE1D38-87AC-484B-9773-659FDD2953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5524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AE5EA20-477C-442D-B0B8-9EE5782C7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6793F5-8DD0-42E1-B7D5-3AB81C8661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3489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6CB282F-F940-4B41-B18C-29E4C11AA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263F239-FE35-4705-A172-0AF51B4685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2078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45FDE8A-C14B-4505-8F61-503243A5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471E01D-5804-4900-B4E8-68A4528AF3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4497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0597466-0244-49D0-81BA-ED8980A72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540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97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Unsere Lieblingsfächer</a:t>
            </a:r>
            <a:endParaRPr lang="de-DE" sz="5400" dirty="0">
              <a:ln w="12700">
                <a:solidFill>
                  <a:schemeClr val="accent1"/>
                </a:solidFill>
                <a:prstDash val="solid"/>
              </a:ln>
              <a:solidFill>
                <a:srgbClr val="0097CC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BFDE4C-BFE2-4FBB-9F32-CFB52AE854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9161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76F83FD-8654-4E5C-AE6F-46C884D25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Lieblingsfächer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-Deutsch-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264E48-3AF4-4E3D-983C-117FEF1AF8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5882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0615DE3-A61D-402C-A7A9-48216F692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Lieblingsfächer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-Englisch-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490E4C-3FD1-4979-9600-CB25074E5F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9506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6CA6C76-7EFF-4729-AB5C-3C439B1B9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Lieblingsfächer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-Mathematik-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BDC46E-4E69-49B5-9F25-E028961CF0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036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7C9D1AA-492C-404E-9093-64EDC40E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Lieblingsfächer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-BNT (Bio, Physik, Chemie, Technik)-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E6F3B1-B6EB-4416-9B8D-6C04E6A5A6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3342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7AD48F9-F825-429B-9480-915163D12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Warum wir gerne an die LTS gehen…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5AB635-CD3B-44AC-85CD-4B41C266BB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26906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E1FCA0F-3745-4C39-8A67-97033BB2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Lieblingsfächer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-Geschichte-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8E6D93-2789-4DE3-B78F-D23BBF1EB8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9733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A15A99F-D53D-4A46-98F4-F68D90EBC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Lieblingsfächer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-Geographie-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AF9F1A-38ED-464B-903E-DDEEE63243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8646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EA1E37C-B083-4BA0-9DA6-6789C53DB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Lieblingsfächer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-MeBi (Medienbildung)-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532899-6573-4A13-BC0C-63CB46833A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1542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14BDBCB-2213-439E-A1E3-03DD0AADA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Lieblingsfächer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-Musik-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E14CC2-6B26-47E1-9A78-1FFF8880FF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351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23B8E00-ACED-4906-8C28-C7F6E753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Lieblingsfächer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-Französisch-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35736F-824D-4C06-9752-F45D187729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8511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476B6E2-8A05-42AC-8693-921490AE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Lieblingsfächer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-Ethik-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BEF3AA-E2D5-49BA-B546-DABD0781FB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9652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9AB7300-2B52-4A84-B1AE-E82B90CC1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Lieblingsfächer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-BK (Bildende Kunst)-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B75099-7684-4B90-B526-C5D26F08BB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9405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B01431D-1A3F-44CE-8215-F0DEAE02E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Lieblingsfächer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-KlaFö (Klassenförderung) 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6331829-F060-4A15-9AC1-5BC56F0F29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2488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9BA7183-0B25-45A7-8A07-A3F8D3FA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Lieblingsfächer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-Religion-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52E5A2-D257-469E-977A-2092D9CA16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6388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A7848F5-F27B-4DF7-A66E-D3B9AE019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14000"/>
              </a:lnSpc>
            </a:pPr>
            <a:r>
              <a:rPr lang="de-DE" altLang="de-DE" sz="4400" b="0">
                <a:latin typeface="Calibri Light" panose="020F0302020204030204" pitchFamily="34" charset="0"/>
              </a:rPr>
              <a:t>Unsere Angebote</a:t>
            </a:r>
            <a:br>
              <a:rPr lang="de-DE" altLang="de-DE" sz="4400" b="0">
                <a:latin typeface="Calibri Light" panose="020F0302020204030204" pitchFamily="34" charset="0"/>
              </a:rPr>
            </a:br>
            <a:r>
              <a:rPr lang="de-DE" altLang="de-DE" sz="4400" b="0">
                <a:latin typeface="Calibri Light" panose="020F0302020204030204" pitchFamily="34" charset="0"/>
              </a:rPr>
              <a:t>-Schulsanitäter-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FCCEA6E-96EE-41DD-B35B-2982938067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349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EA38B67-2BF3-4724-8778-9E08A6EA4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Warum wir gerne an der LTS arbeiten…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9A414F-A16E-484C-A01D-A788208EA5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76288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810B855-3419-48BF-8CB8-AAC8BA64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540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97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Unsere Aktivitäten</a:t>
            </a:r>
            <a:endParaRPr lang="de-DE" sz="5400" dirty="0">
              <a:ln w="12700">
                <a:solidFill>
                  <a:schemeClr val="accent1"/>
                </a:solidFill>
                <a:prstDash val="solid"/>
              </a:ln>
              <a:solidFill>
                <a:srgbClr val="0097CC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66308F9-D268-4558-AE2B-BA35FBF028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1274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484370D-6A77-4BED-A834-AF56889E1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2B86AD-68CE-4714-8670-04F80565C0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5531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BF1305B-F2EB-4FFE-B9D4-56E006F6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F68385-12FA-4125-9E26-DF158081A5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9632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9E15045-9062-4555-87C2-C60DAA1EF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DB4F30-217B-407A-A57B-271CF7F10E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82847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DE70B71-F6DE-4688-ACA4-5288B352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15C310-A1E4-4F24-97FD-E4625A1359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29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CBF7F61-B0A6-4D01-AA8B-781D4AA18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F98B3B-CBB0-43F6-AA08-21B1327D31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1328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5B5E656-3BE4-4682-8D28-B65572756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8C319C-0993-4FC8-A674-EAF90FF2C7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64999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ACF2DB6-8823-4924-822A-2A60DB4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BC0AFE-5839-407B-AE48-B15B5D2C25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8204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8CFFAB2-D7C7-45D4-8192-660C3C7F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02877C-D3ED-4CAC-9110-56AA71D908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3043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E6D8C97-44D3-4167-B0B2-F9433A08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Aktionen der SMV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FCEDE5-97EB-44B0-AE29-BE3374CB26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2171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B4D46B9-2B3D-4D6B-B51B-B563C14F2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5400">
                <a:ln w="12700">
                  <a:noFill/>
                  <a:prstDash val="solid"/>
                </a:ln>
                <a:solidFill>
                  <a:srgbClr val="5599C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Unsere Gebäude </a:t>
            </a:r>
            <a:endParaRPr lang="de-DE" sz="5400" dirty="0">
              <a:ln w="12700">
                <a:noFill/>
                <a:prstDash val="solid"/>
              </a:ln>
              <a:solidFill>
                <a:srgbClr val="5599C7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172DC9-EB06-486E-9E25-AF551F305D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96829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FFB8455-FAF7-4C09-A8B0-ACBCF234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Prävention in jeder Hinsicht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2B8F04-C8B8-411E-90FF-F5383BD4C6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96024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F673688-6553-49EC-89CA-C5FAB542F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8467A5-07F2-4DAA-BE74-DA8F1A3D5F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6429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4EDF263-7AB8-4445-B33D-15F2756FA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4400" b="0">
                <a:latin typeface="+mj-lt"/>
              </a:rPr>
              <a:t>Unsere Weihnachtstradition</a:t>
            </a:r>
            <a:endParaRPr lang="de-DE" sz="4400" b="0" dirty="0"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D2BCAA9-F551-4591-BF9C-798AD11040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8361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B986662-6E05-414D-BCC3-B24A1EBE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763A3B3-A947-4C7A-BC5F-798BBF0B8F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1145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C29170D-0B53-49E5-A25D-FE123A621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Unsere Gebäude N°2 - 3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05219D-A943-4804-AB9E-3983B6A875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797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6CB2FCF-0EE4-46D2-A77C-F542777B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Unser Gebäude N°4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883E71C-9C35-44E7-930D-4FE794EA31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3031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C85EF57-21DA-464D-BCD9-3D244468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Unser Gebäude N°5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5149F2-955D-4BA6-ADC3-622153B689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5787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7BBBA23-AA99-4623-B2EC-7E7008049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4400" b="0">
                <a:latin typeface="Calibri Light" panose="020F0302020204030204" pitchFamily="34" charset="0"/>
              </a:rPr>
              <a:t>Unser Gebäude N°5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3DD5C0-2988-4C79-BA4C-46E62859B4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9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Microsoft Office PowerPoint</Application>
  <PresentationFormat>Breitbild</PresentationFormat>
  <Paragraphs>36</Paragraphs>
  <Slides>53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</vt:lpstr>
      <vt:lpstr>PowerPoint-Präsentation</vt:lpstr>
      <vt:lpstr>Unsere  Schule  </vt:lpstr>
      <vt:lpstr>Warum wir gerne an die LTS gehen…</vt:lpstr>
      <vt:lpstr>Warum wir gerne an der LTS arbeiten…</vt:lpstr>
      <vt:lpstr>Unsere Gebäude </vt:lpstr>
      <vt:lpstr>Unsere Gebäude N°2 - 3</vt:lpstr>
      <vt:lpstr>Unser Gebäude N°4</vt:lpstr>
      <vt:lpstr>Unser Gebäude N°5</vt:lpstr>
      <vt:lpstr>Unser Gebäude N°5</vt:lpstr>
      <vt:lpstr>Unser Gebäude N°6</vt:lpstr>
      <vt:lpstr>PowerPoint-Präsentation</vt:lpstr>
      <vt:lpstr>Unsere Fachräume</vt:lpstr>
      <vt:lpstr>Unsere naturwissenschaftlichen Räume    </vt:lpstr>
      <vt:lpstr>Unsere Computerräume    </vt:lpstr>
      <vt:lpstr>Unser Technikraum und unsere Küche</vt:lpstr>
      <vt:lpstr>Unsere wichtigen Personen</vt:lpstr>
      <vt:lpstr>PowerPoint-Präsentation</vt:lpstr>
      <vt:lpstr>Das Kollegium</vt:lpstr>
      <vt:lpstr>PowerPoint-Präsentation</vt:lpstr>
      <vt:lpstr>Unsere Schulsozialarbeit</vt:lpstr>
      <vt:lpstr>Wir sind die SMV </vt:lpstr>
      <vt:lpstr>PowerPoint-Präsentation</vt:lpstr>
      <vt:lpstr>PowerPoint-Präsentation</vt:lpstr>
      <vt:lpstr>PowerPoint-Präsentation</vt:lpstr>
      <vt:lpstr>Unsere Lieblingsfächer</vt:lpstr>
      <vt:lpstr>Unsere Lieblingsfächer -Deutsch-</vt:lpstr>
      <vt:lpstr>Unsere Lieblingsfächer -Englisch-</vt:lpstr>
      <vt:lpstr>Unsere Lieblingsfächer -Mathematik-</vt:lpstr>
      <vt:lpstr>Unsere Lieblingsfächer -BNT (Bio, Physik, Chemie, Technik)-</vt:lpstr>
      <vt:lpstr>Unsere Lieblingsfächer -Geschichte-</vt:lpstr>
      <vt:lpstr>Unsere Lieblingsfächer -Geographie-</vt:lpstr>
      <vt:lpstr>Unsere Lieblingsfächer -MeBi (Medienbildung)-</vt:lpstr>
      <vt:lpstr>Unsere Lieblingsfächer -Musik-</vt:lpstr>
      <vt:lpstr>Unsere Lieblingsfächer -Französisch-</vt:lpstr>
      <vt:lpstr>Unsere Lieblingsfächer -Ethik-</vt:lpstr>
      <vt:lpstr>Unsere Lieblingsfächer -BK (Bildende Kunst)-</vt:lpstr>
      <vt:lpstr>Unsere Lieblingsfächer -KlaFö (Klassenförderung) -</vt:lpstr>
      <vt:lpstr>Unsere Lieblingsfächer -Religion-</vt:lpstr>
      <vt:lpstr>Unsere Angebote -Schulsanitäter-</vt:lpstr>
      <vt:lpstr>Unsere Aktivitäten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Aktionen der SMV</vt:lpstr>
      <vt:lpstr>Prävention in jeder Hinsicht</vt:lpstr>
      <vt:lpstr>PowerPoint-Präsentation</vt:lpstr>
      <vt:lpstr>Unsere Weihnachtstradition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Manuel Danielzik</dc:creator>
  <cp:lastModifiedBy>Manuel Danielzik</cp:lastModifiedBy>
  <cp:revision>2</cp:revision>
  <dcterms:created xsi:type="dcterms:W3CDTF">2024-11-14T09:40:19Z</dcterms:created>
  <dcterms:modified xsi:type="dcterms:W3CDTF">2025-02-12T10:23:57Z</dcterms:modified>
</cp:coreProperties>
</file>